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7" r:id="rId4"/>
    <p:sldId id="268" r:id="rId5"/>
    <p:sldId id="270" r:id="rId6"/>
    <p:sldId id="269" r:id="rId7"/>
    <p:sldId id="271" r:id="rId8"/>
    <p:sldId id="272" r:id="rId9"/>
    <p:sldId id="299" r:id="rId10"/>
    <p:sldId id="273" r:id="rId11"/>
    <p:sldId id="274" r:id="rId12"/>
    <p:sldId id="275" r:id="rId13"/>
    <p:sldId id="276" r:id="rId14"/>
    <p:sldId id="278" r:id="rId15"/>
    <p:sldId id="300" r:id="rId16"/>
    <p:sldId id="279" r:id="rId17"/>
    <p:sldId id="280" r:id="rId18"/>
    <p:sldId id="281" r:id="rId19"/>
    <p:sldId id="282" r:id="rId20"/>
    <p:sldId id="283" r:id="rId21"/>
    <p:sldId id="285" r:id="rId22"/>
    <p:sldId id="284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7" autoAdjust="0"/>
    <p:restoredTop sz="94660"/>
  </p:normalViewPr>
  <p:slideViewPr>
    <p:cSldViewPr snapToGrid="0">
      <p:cViewPr>
        <p:scale>
          <a:sx n="45" d="100"/>
          <a:sy n="45" d="100"/>
        </p:scale>
        <p:origin x="48" y="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5324C-F819-4C5C-94DA-408BEAEBB657}" type="datetimeFigureOut">
              <a:rPr lang="ko-KR" altLang="en-US" smtClean="0"/>
              <a:t>2025-11-15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ABE6A-DE04-4C30-9FFD-54555739C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864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429C1-8189-2628-AF3D-578D16039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F4B604-F205-D83B-547D-17C8D092A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0B0D20-8401-7F0F-D29D-29B61555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18F27-F2C3-4DFD-9562-036562B5133A}" type="datetimeFigureOut">
              <a:rPr lang="ko-KR" altLang="en-US" smtClean="0"/>
              <a:t>2025-11-15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BA04EE-39AD-9C1A-1236-58CC23D8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89884E-2BF0-7F3E-0413-B3D44851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3821F-549A-41CA-A212-C96C230CDF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80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8604F0-999C-BA66-2756-23B4A994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553355-A1E3-F626-8734-66BA617186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D3F5ED-2622-1C93-F092-348E6F96A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18F27-F2C3-4DFD-9562-036562B5133A}" type="datetimeFigureOut">
              <a:rPr lang="ko-KR" altLang="en-US" smtClean="0"/>
              <a:t>2025-11-15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5C4E1C-96BD-FF29-A43F-F851D3E5A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44C851-AE8B-9FDA-4007-F81703214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3821F-549A-41CA-A212-C96C230CDF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657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746187-FE6E-432D-50A6-0222301C0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955536-86AC-ADB1-CC53-C6218AFA0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728C06-6C5D-7A66-3EB2-569D04F7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18F27-F2C3-4DFD-9562-036562B5133A}" type="datetimeFigureOut">
              <a:rPr lang="ko-KR" altLang="en-US" smtClean="0"/>
              <a:t>2025-11-15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B7338-685D-14C8-4C6B-E6BC8CCC3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160073-A94A-0C13-A2BF-0E531070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3821F-549A-41CA-A212-C96C230CDF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690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7CF60-3B23-1FF7-7F27-C018AA63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33EF8C-DDA8-0650-CAE1-F641346C9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1ECE0D-D313-002B-5C79-9BD4FF33C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18F27-F2C3-4DFD-9562-036562B5133A}" type="datetimeFigureOut">
              <a:rPr lang="ko-KR" altLang="en-US" smtClean="0"/>
              <a:t>2025-11-15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B57D53-7BC9-E828-B34D-B4897AD5C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D46A8F-CC67-6770-9593-7A36C8EC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3821F-549A-41CA-A212-C96C230CDF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62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B3B6D-B5D2-4F8F-643E-38B92F1F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26D150-4798-5454-22EB-C4729C75A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D3945B-9413-41E1-5DB7-5B78FA7AF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18F27-F2C3-4DFD-9562-036562B5133A}" type="datetimeFigureOut">
              <a:rPr lang="ko-KR" altLang="en-US" smtClean="0"/>
              <a:t>2025-11-15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7EFBA2-E5CD-3CEB-1FC0-AB42B439B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2ECE63-6C9B-4965-EAA6-4A5738AC8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3821F-549A-41CA-A212-C96C230CDF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25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81C2B-BF01-F00E-3979-3854AD78B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95F19F-B8E3-A13A-29B0-34BFECF4E4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B37B80-2FF7-9ADB-78E5-A18CD0EF5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1A664C-7175-A0AE-8478-089BF9808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18F27-F2C3-4DFD-9562-036562B5133A}" type="datetimeFigureOut">
              <a:rPr lang="ko-KR" altLang="en-US" smtClean="0"/>
              <a:t>2025-11-15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6AB884-16A2-A551-B8D4-001265AC3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B7C3D8-CA8D-F917-10B4-D0A8809BF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3821F-549A-41CA-A212-C96C230CDF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02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41312D-B0E1-DD9C-4D9E-D79977883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A2265B-CFF0-6725-8DC5-05BFA9A32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945BA4-92F3-86FC-726C-2C0D3DCF2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F3AEF9-82C4-E03B-57B8-7787343C24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76CB16-64A4-19C3-0CB3-1E513D11E4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B1D9C8-6DD2-890A-C8C8-577501064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18F27-F2C3-4DFD-9562-036562B5133A}" type="datetimeFigureOut">
              <a:rPr lang="ko-KR" altLang="en-US" smtClean="0"/>
              <a:t>2025-11-15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129E0D-96EC-4EC3-A52D-C2D0A2ACF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6DD4E27-89DA-1943-58B2-6188D441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3821F-549A-41CA-A212-C96C230CDF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379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E0DF3-AD2C-8AEC-DAB1-8379EDB4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EA7394-A766-0D44-41E9-6907C4743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18F27-F2C3-4DFD-9562-036562B5133A}" type="datetimeFigureOut">
              <a:rPr lang="ko-KR" altLang="en-US" smtClean="0"/>
              <a:t>2025-11-15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8F27BA-56FD-E02D-CCD4-5DEEBDC5D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368C80-5D18-D2C6-CFC0-F61B72DC0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3821F-549A-41CA-A212-C96C230CDF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006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A306AF-EF27-752F-EB63-49899837D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18F27-F2C3-4DFD-9562-036562B5133A}" type="datetimeFigureOut">
              <a:rPr lang="ko-KR" altLang="en-US" smtClean="0"/>
              <a:t>2025-11-15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DA4D31-6BC7-B4E3-B102-9E75986E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B86E23-D966-D8AA-3B86-0A62AB23C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3821F-549A-41CA-A212-C96C230CDF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247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F78EC-7A40-0757-06F3-D4196789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FA6D5E-0DCA-D3D1-9CF5-4E96E22AD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E42DD4-0561-0F02-D788-07C7223FE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658BFC-5B2A-8776-6E93-07DF06205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18F27-F2C3-4DFD-9562-036562B5133A}" type="datetimeFigureOut">
              <a:rPr lang="ko-KR" altLang="en-US" smtClean="0"/>
              <a:t>2025-11-15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C023B6-B577-1DDC-8803-752D1CC6D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7F8BC5-87C1-F6BA-25F3-CB1F7C37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3821F-549A-41CA-A212-C96C230CDF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FA545-2B5A-1676-8991-AF63D93BE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729F67D-5BF9-7926-5652-AC94685DAC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2CB513-D637-9C05-74D1-2F10730F9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BF7BB1-C946-FE81-574F-86F4FDA95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18F27-F2C3-4DFD-9562-036562B5133A}" type="datetimeFigureOut">
              <a:rPr lang="ko-KR" altLang="en-US" smtClean="0"/>
              <a:t>2025-11-15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F7DAB6-90C0-F72E-BE67-EA3BFEC90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5437DE-F2A5-3B21-27FB-2C87B322A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3821F-549A-41CA-A212-C96C230CDF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83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4D5F605-1192-B729-B678-81196CAA6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158672-4B94-2B80-B4FC-A24FF5079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B81049-8805-D319-BC99-6CE260D516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518F27-F2C3-4DFD-9562-036562B5133A}" type="datetimeFigureOut">
              <a:rPr lang="ko-KR" altLang="en-US" smtClean="0"/>
              <a:t>2025-11-15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03C980-ED7A-4A6F-7653-F3CA746C0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84934C-C8D4-A6AA-064F-D20A66D5F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A3821F-549A-41CA-A212-C96C230CDF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621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F6AB1-7AA0-5DC5-13C2-A3AE48A67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FCC1BD-6677-F1A4-9E0B-9C8BA9092B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951FC9-46E9-F2E2-189E-6BC8D190F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862"/>
            <a:ext cx="12192000" cy="68697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278C2F-B040-85C7-2750-DCFE43AF1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63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037315-06B3-B3AB-FEE3-655682439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전자 기기, 전자제품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96E8FFA-1F5B-388D-CEF5-8BF227693B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52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729FA5-4727-6031-AF08-722DDA3F1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전자 기기, 전자제품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086D63-A1F5-EFAC-C89B-6BC7DA14B6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15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B1C6F-E61E-D3A4-E6B5-4A25846DD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전자 기기, 멀티미디어, 전자제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26A4E9-AFF7-6D4E-0BE4-8B7E05B7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81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71358E-7F24-0B8E-FD5B-10F763F4D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컴퓨터, 전자 기기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3C55987-1887-94E1-4F3C-4BE0726368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71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1CB59B-8240-0046-77F2-79DFD9B1C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액자 1">
            <a:extLst>
              <a:ext uri="{FF2B5EF4-FFF2-40B4-BE49-F238E27FC236}">
                <a16:creationId xmlns:a16="http://schemas.microsoft.com/office/drawing/2014/main" id="{1EA07736-2C6D-CA96-1C6C-A7FB45908268}"/>
              </a:ext>
            </a:extLst>
          </p:cNvPr>
          <p:cNvSpPr/>
          <p:nvPr/>
        </p:nvSpPr>
        <p:spPr>
          <a:xfrm flipV="1">
            <a:off x="4869280" y="2536477"/>
            <a:ext cx="1191010" cy="239187"/>
          </a:xfrm>
          <a:prstGeom prst="frame">
            <a:avLst>
              <a:gd name="adj1" fmla="val 15244"/>
            </a:avLst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5670586E-21D7-AB67-260F-A8FF7ADD4324}"/>
              </a:ext>
            </a:extLst>
          </p:cNvPr>
          <p:cNvSpPr/>
          <p:nvPr/>
        </p:nvSpPr>
        <p:spPr>
          <a:xfrm>
            <a:off x="6824202" y="3429000"/>
            <a:ext cx="283181" cy="276348"/>
          </a:xfrm>
          <a:custGeom>
            <a:avLst/>
            <a:gdLst>
              <a:gd name="connsiteX0" fmla="*/ 568600 w 586697"/>
              <a:gd name="connsiteY0" fmla="*/ 507255 h 649177"/>
              <a:gd name="connsiteX1" fmla="*/ 557170 w 586697"/>
              <a:gd name="connsiteY1" fmla="*/ 313897 h 649177"/>
              <a:gd name="connsiteX2" fmla="*/ 493353 w 586697"/>
              <a:gd name="connsiteY2" fmla="*/ 172927 h 649177"/>
              <a:gd name="connsiteX3" fmla="*/ 424773 w 586697"/>
              <a:gd name="connsiteY3" fmla="*/ 147210 h 649177"/>
              <a:gd name="connsiteX4" fmla="*/ 399055 w 586697"/>
              <a:gd name="connsiteY4" fmla="*/ 171975 h 649177"/>
              <a:gd name="connsiteX5" fmla="*/ 397150 w 586697"/>
              <a:gd name="connsiteY5" fmla="*/ 171975 h 649177"/>
              <a:gd name="connsiteX6" fmla="*/ 389530 w 586697"/>
              <a:gd name="connsiteY6" fmla="*/ 159592 h 649177"/>
              <a:gd name="connsiteX7" fmla="*/ 350478 w 586697"/>
              <a:gd name="connsiteY7" fmla="*/ 139590 h 649177"/>
              <a:gd name="connsiteX8" fmla="*/ 300948 w 586697"/>
              <a:gd name="connsiteY8" fmla="*/ 171022 h 649177"/>
              <a:gd name="connsiteX9" fmla="*/ 299043 w 586697"/>
              <a:gd name="connsiteY9" fmla="*/ 171022 h 649177"/>
              <a:gd name="connsiteX10" fmla="*/ 227605 w 586697"/>
              <a:gd name="connsiteY10" fmla="*/ 162450 h 649177"/>
              <a:gd name="connsiteX11" fmla="*/ 210460 w 586697"/>
              <a:gd name="connsiteY11" fmla="*/ 210075 h 649177"/>
              <a:gd name="connsiteX12" fmla="*/ 209508 w 586697"/>
              <a:gd name="connsiteY12" fmla="*/ 210075 h 649177"/>
              <a:gd name="connsiteX13" fmla="*/ 127593 w 586697"/>
              <a:gd name="connsiteY13" fmla="*/ 27195 h 649177"/>
              <a:gd name="connsiteX14" fmla="*/ 70443 w 586697"/>
              <a:gd name="connsiteY14" fmla="*/ 3382 h 649177"/>
              <a:gd name="connsiteX15" fmla="*/ 46630 w 586697"/>
              <a:gd name="connsiteY15" fmla="*/ 60532 h 649177"/>
              <a:gd name="connsiteX16" fmla="*/ 47583 w 586697"/>
              <a:gd name="connsiteY16" fmla="*/ 62437 h 649177"/>
              <a:gd name="connsiteX17" fmla="*/ 212365 w 586697"/>
              <a:gd name="connsiteY17" fmla="*/ 431055 h 649177"/>
              <a:gd name="connsiteX18" fmla="*/ 186648 w 586697"/>
              <a:gd name="connsiteY18" fmla="*/ 436770 h 649177"/>
              <a:gd name="connsiteX19" fmla="*/ 70443 w 586697"/>
              <a:gd name="connsiteY19" fmla="*/ 356760 h 649177"/>
              <a:gd name="connsiteX20" fmla="*/ 10435 w 586697"/>
              <a:gd name="connsiteY20" fmla="*/ 363427 h 649177"/>
              <a:gd name="connsiteX21" fmla="*/ 19008 w 586697"/>
              <a:gd name="connsiteY21" fmla="*/ 428197 h 649177"/>
              <a:gd name="connsiteX22" fmla="*/ 199983 w 586697"/>
              <a:gd name="connsiteY22" fmla="*/ 552022 h 649177"/>
              <a:gd name="connsiteX23" fmla="*/ 215223 w 586697"/>
              <a:gd name="connsiteY23" fmla="*/ 558690 h 649177"/>
              <a:gd name="connsiteX24" fmla="*/ 328570 w 586697"/>
              <a:gd name="connsiteY24" fmla="*/ 585360 h 649177"/>
              <a:gd name="connsiteX25" fmla="*/ 332380 w 586697"/>
              <a:gd name="connsiteY25" fmla="*/ 590122 h 649177"/>
              <a:gd name="connsiteX26" fmla="*/ 359050 w 586697"/>
              <a:gd name="connsiteY26" fmla="*/ 649177 h 649177"/>
              <a:gd name="connsiteX27" fmla="*/ 586698 w 586697"/>
              <a:gd name="connsiteY27" fmla="*/ 546307 h 649177"/>
              <a:gd name="connsiteX28" fmla="*/ 568600 w 586697"/>
              <a:gd name="connsiteY28" fmla="*/ 507255 h 64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6697" h="649177">
                <a:moveTo>
                  <a:pt x="568600" y="507255"/>
                </a:moveTo>
                <a:cubicBezTo>
                  <a:pt x="543835" y="452010"/>
                  <a:pt x="604795" y="418672"/>
                  <a:pt x="557170" y="313897"/>
                </a:cubicBezTo>
                <a:cubicBezTo>
                  <a:pt x="545740" y="289132"/>
                  <a:pt x="508593" y="206265"/>
                  <a:pt x="493353" y="172927"/>
                </a:cubicBezTo>
                <a:cubicBezTo>
                  <a:pt x="481923" y="147210"/>
                  <a:pt x="451443" y="134827"/>
                  <a:pt x="424773" y="147210"/>
                </a:cubicBezTo>
                <a:cubicBezTo>
                  <a:pt x="413343" y="151972"/>
                  <a:pt x="404770" y="160545"/>
                  <a:pt x="399055" y="171975"/>
                </a:cubicBezTo>
                <a:cubicBezTo>
                  <a:pt x="399055" y="172927"/>
                  <a:pt x="398103" y="172927"/>
                  <a:pt x="397150" y="171975"/>
                </a:cubicBezTo>
                <a:cubicBezTo>
                  <a:pt x="395245" y="167212"/>
                  <a:pt x="393340" y="163402"/>
                  <a:pt x="389530" y="159592"/>
                </a:cubicBezTo>
                <a:cubicBezTo>
                  <a:pt x="380005" y="147210"/>
                  <a:pt x="365718" y="139590"/>
                  <a:pt x="350478" y="139590"/>
                </a:cubicBezTo>
                <a:cubicBezTo>
                  <a:pt x="328570" y="138637"/>
                  <a:pt x="309520" y="151972"/>
                  <a:pt x="300948" y="171022"/>
                </a:cubicBezTo>
                <a:cubicBezTo>
                  <a:pt x="300948" y="171975"/>
                  <a:pt x="299995" y="171975"/>
                  <a:pt x="299043" y="171022"/>
                </a:cubicBezTo>
                <a:cubicBezTo>
                  <a:pt x="281898" y="149115"/>
                  <a:pt x="250465" y="145305"/>
                  <a:pt x="227605" y="162450"/>
                </a:cubicBezTo>
                <a:cubicBezTo>
                  <a:pt x="214270" y="171975"/>
                  <a:pt x="206650" y="191025"/>
                  <a:pt x="210460" y="210075"/>
                </a:cubicBezTo>
                <a:cubicBezTo>
                  <a:pt x="210460" y="211027"/>
                  <a:pt x="209508" y="211027"/>
                  <a:pt x="209508" y="210075"/>
                </a:cubicBezTo>
                <a:lnTo>
                  <a:pt x="127593" y="27195"/>
                </a:lnTo>
                <a:cubicBezTo>
                  <a:pt x="118068" y="5287"/>
                  <a:pt x="92350" y="-6143"/>
                  <a:pt x="70443" y="3382"/>
                </a:cubicBezTo>
                <a:cubicBezTo>
                  <a:pt x="48535" y="12907"/>
                  <a:pt x="37105" y="38625"/>
                  <a:pt x="46630" y="60532"/>
                </a:cubicBezTo>
                <a:cubicBezTo>
                  <a:pt x="46630" y="61485"/>
                  <a:pt x="47583" y="61485"/>
                  <a:pt x="47583" y="62437"/>
                </a:cubicBezTo>
                <a:lnTo>
                  <a:pt x="212365" y="431055"/>
                </a:lnTo>
                <a:lnTo>
                  <a:pt x="186648" y="436770"/>
                </a:lnTo>
                <a:lnTo>
                  <a:pt x="70443" y="356760"/>
                </a:lnTo>
                <a:cubicBezTo>
                  <a:pt x="51393" y="343425"/>
                  <a:pt x="24723" y="346282"/>
                  <a:pt x="10435" y="363427"/>
                </a:cubicBezTo>
                <a:cubicBezTo>
                  <a:pt x="-6710" y="383430"/>
                  <a:pt x="-1947" y="413910"/>
                  <a:pt x="19008" y="428197"/>
                </a:cubicBezTo>
                <a:lnTo>
                  <a:pt x="199983" y="552022"/>
                </a:lnTo>
                <a:cubicBezTo>
                  <a:pt x="204745" y="554880"/>
                  <a:pt x="209508" y="557737"/>
                  <a:pt x="215223" y="558690"/>
                </a:cubicBezTo>
                <a:lnTo>
                  <a:pt x="328570" y="585360"/>
                </a:lnTo>
                <a:lnTo>
                  <a:pt x="332380" y="590122"/>
                </a:lnTo>
                <a:lnTo>
                  <a:pt x="359050" y="649177"/>
                </a:lnTo>
                <a:lnTo>
                  <a:pt x="586698" y="546307"/>
                </a:lnTo>
                <a:lnTo>
                  <a:pt x="568600" y="50725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E78E6BE-4331-8C79-E9CB-FCB70A7D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62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전자 기기, 전자제품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2BD900-D139-EF48-1B7B-2AD2BEAC94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1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A4D0FB-09F4-95CC-FBA0-610C4C019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전자 기기, 전자제품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369DE1-A711-59F4-9B40-AA45CC8CA6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4E46F681-BA1F-D60B-7938-85002C19357E}"/>
              </a:ext>
            </a:extLst>
          </p:cNvPr>
          <p:cNvSpPr/>
          <p:nvPr/>
        </p:nvSpPr>
        <p:spPr>
          <a:xfrm flipV="1">
            <a:off x="4869280" y="2536477"/>
            <a:ext cx="1191010" cy="239187"/>
          </a:xfrm>
          <a:prstGeom prst="frame">
            <a:avLst>
              <a:gd name="adj1" fmla="val 15244"/>
            </a:avLst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127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FA730-C640-11FE-2538-78DE4D25F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전자 기기, 전자제품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429929-A652-7AC9-E0A8-C52B69AE27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ECA0E106-F950-6CB0-E3A6-756E16BA109F}"/>
              </a:ext>
            </a:extLst>
          </p:cNvPr>
          <p:cNvSpPr/>
          <p:nvPr/>
        </p:nvSpPr>
        <p:spPr>
          <a:xfrm flipV="1">
            <a:off x="4869280" y="2536477"/>
            <a:ext cx="1191010" cy="239187"/>
          </a:xfrm>
          <a:prstGeom prst="frame">
            <a:avLst>
              <a:gd name="adj1" fmla="val 15244"/>
            </a:avLst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092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8B95B1-6EB8-1328-EA69-640482AF4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전자 기기, 전자제품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5B3ED2-19CE-31C8-04A2-E7461F6F0D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20E5B615-30F6-4236-40D2-C2B538015413}"/>
              </a:ext>
            </a:extLst>
          </p:cNvPr>
          <p:cNvSpPr/>
          <p:nvPr/>
        </p:nvSpPr>
        <p:spPr>
          <a:xfrm flipV="1">
            <a:off x="4869280" y="2536477"/>
            <a:ext cx="1191010" cy="239187"/>
          </a:xfrm>
          <a:prstGeom prst="frame">
            <a:avLst>
              <a:gd name="adj1" fmla="val 15244"/>
            </a:avLst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141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81C321-2000-F5B0-5F77-2DBF8B34D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전자 기기, 전자제품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E878BB-52EC-F424-83E7-79037CCB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7C554FC1-642E-0F65-91BC-0F185BD6090E}"/>
              </a:ext>
            </a:extLst>
          </p:cNvPr>
          <p:cNvSpPr/>
          <p:nvPr/>
        </p:nvSpPr>
        <p:spPr>
          <a:xfrm flipV="1">
            <a:off x="4869280" y="2536477"/>
            <a:ext cx="1191010" cy="239187"/>
          </a:xfrm>
          <a:prstGeom prst="frame">
            <a:avLst>
              <a:gd name="adj1" fmla="val 15244"/>
            </a:avLst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073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2B7F9A-37E8-108F-9358-AE81F61E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14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8C0BA0-C942-A98B-AFDE-156FCE4EE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전자 기기, 전자제품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54774A-071A-BC29-149A-09F61F1084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81B75A7A-F85D-AA50-AA3A-7717DA75B849}"/>
              </a:ext>
            </a:extLst>
          </p:cNvPr>
          <p:cNvSpPr/>
          <p:nvPr/>
        </p:nvSpPr>
        <p:spPr>
          <a:xfrm flipV="1">
            <a:off x="4869280" y="2536477"/>
            <a:ext cx="1191010" cy="239187"/>
          </a:xfrm>
          <a:prstGeom prst="frame">
            <a:avLst>
              <a:gd name="adj1" fmla="val 15244"/>
            </a:avLst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351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8DB5F8-1B0C-C9D3-9B2A-CFC6EF6C4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전자 기기, 전자제품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2335FD4-BA0A-1498-DD8D-724A3CA71C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99F86A76-4BCF-D27E-809B-3696FEDDF6FE}"/>
              </a:ext>
            </a:extLst>
          </p:cNvPr>
          <p:cNvSpPr/>
          <p:nvPr/>
        </p:nvSpPr>
        <p:spPr>
          <a:xfrm flipV="1">
            <a:off x="4869280" y="2536477"/>
            <a:ext cx="1191010" cy="239187"/>
          </a:xfrm>
          <a:prstGeom prst="frame">
            <a:avLst>
              <a:gd name="adj1" fmla="val 15244"/>
            </a:avLst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93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BDED97-B25A-B8DF-AC31-85A7A0BC0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전자 기기, 전자제품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047DF5-D669-9DC9-D62C-45F3B72F80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E8A1E19B-34C9-6EE4-67BC-4264A961B827}"/>
              </a:ext>
            </a:extLst>
          </p:cNvPr>
          <p:cNvSpPr/>
          <p:nvPr/>
        </p:nvSpPr>
        <p:spPr>
          <a:xfrm flipV="1">
            <a:off x="4869280" y="2536477"/>
            <a:ext cx="1191010" cy="239187"/>
          </a:xfrm>
          <a:prstGeom prst="frame">
            <a:avLst>
              <a:gd name="adj1" fmla="val 15244"/>
            </a:avLst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513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EEB911-996B-28EE-D43F-43A88E41C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전자 기기, 전자제품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B781DA-5CA9-122B-F341-0379FD6A47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9A7F7FCA-78FB-928C-C740-445C982A4727}"/>
              </a:ext>
            </a:extLst>
          </p:cNvPr>
          <p:cNvSpPr/>
          <p:nvPr/>
        </p:nvSpPr>
        <p:spPr>
          <a:xfrm flipV="1">
            <a:off x="4869280" y="2536477"/>
            <a:ext cx="1191010" cy="239187"/>
          </a:xfrm>
          <a:prstGeom prst="frame">
            <a:avLst>
              <a:gd name="adj1" fmla="val 15244"/>
            </a:avLst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68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F06DC1-C319-B6A0-FA54-B6B5E3FFE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전자 기기, 전자제품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4F59E72-BC53-C824-027C-6638B48450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DB762DD1-F698-1018-55ED-A49496F3E153}"/>
              </a:ext>
            </a:extLst>
          </p:cNvPr>
          <p:cNvSpPr/>
          <p:nvPr/>
        </p:nvSpPr>
        <p:spPr>
          <a:xfrm flipV="1">
            <a:off x="4869280" y="2536477"/>
            <a:ext cx="1191010" cy="239187"/>
          </a:xfrm>
          <a:prstGeom prst="frame">
            <a:avLst>
              <a:gd name="adj1" fmla="val 15244"/>
            </a:avLst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095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63F470-B0BF-FA21-E741-08B4C7519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전자 기기, 전자제품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A74F16-8164-C9EF-EA95-4597BAF196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3541D5AC-FD8D-56DD-A2F8-A1A7432A9E77}"/>
              </a:ext>
            </a:extLst>
          </p:cNvPr>
          <p:cNvSpPr/>
          <p:nvPr/>
        </p:nvSpPr>
        <p:spPr>
          <a:xfrm flipV="1">
            <a:off x="4869280" y="2536477"/>
            <a:ext cx="1191010" cy="239187"/>
          </a:xfrm>
          <a:prstGeom prst="frame">
            <a:avLst>
              <a:gd name="adj1" fmla="val 15244"/>
            </a:avLst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50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12486E-B64D-DEE5-6CD4-0F1D8A83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전자 기기, 전자제품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42C1D3-25B0-B028-2239-ABA9485088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96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8B9D05-C651-68CE-8D85-1166BAD17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전자 기기, 멀티미디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B0AA7B-0709-4F8F-7DA9-7349B3F8EF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04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0275FA-7716-56F2-115D-DEBA00DFB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컴퓨터, 전자 기기, 전자제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8615BD2-809F-D29B-49B2-723801A84F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액자 1">
            <a:extLst>
              <a:ext uri="{FF2B5EF4-FFF2-40B4-BE49-F238E27FC236}">
                <a16:creationId xmlns:a16="http://schemas.microsoft.com/office/drawing/2014/main" id="{DA965C3A-9C0F-7427-F034-26BC113208E6}"/>
              </a:ext>
            </a:extLst>
          </p:cNvPr>
          <p:cNvSpPr/>
          <p:nvPr/>
        </p:nvSpPr>
        <p:spPr>
          <a:xfrm flipV="1">
            <a:off x="4869280" y="2536477"/>
            <a:ext cx="1191010" cy="239187"/>
          </a:xfrm>
          <a:prstGeom prst="frame">
            <a:avLst>
              <a:gd name="adj1" fmla="val 15244"/>
            </a:avLst>
          </a:prstGeom>
          <a:solidFill>
            <a:srgbClr val="FFFF00"/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664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1E32D3-3495-E672-3BA9-8FD4BD98A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컴퓨터, 전자 기기, 전자제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95BA286-EB70-087C-EAB8-DA4A0DB99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A212D9-2E60-274A-9113-37D48BB9E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컴퓨터, 전자 기기, 출력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EBDB76-7388-728A-3DF9-1D0BEE3407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36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69F66A-6D01-7967-DE9E-268E07B40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컴퓨터, 의류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911337E-FE15-47F6-3F78-245DA54ABE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54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35FDB7-D141-0761-DD7F-0EF3BA7E1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컴퓨터, 전자 기기, 출력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182DA4-B612-8127-7AD0-2FEAD564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26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컴퓨터, 전자 기기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D2D8011-5B5D-7F19-B05C-016BB747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37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컴퓨터, 스크린샷, 운영 체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B8293B-3D16-0E28-0FD3-23E14B89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97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9516B8-9DCE-3A3E-BECB-9A0B4730D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컴퓨터, 전자 기기, 출력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EF3A53-1FE6-35A2-AD4E-FD10606882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93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DF863B-3EC5-950B-E825-43EE7F8F8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컴퓨터, 전자 기기, 출력 장치, 정보기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53E5A1-D2B0-810B-48E6-A5C73A9D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56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352957-0D74-729C-CCDD-6A07CA0B8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그림 6" descr="텍스트, 컴퓨터, 전자 기기, 출력 장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4FAA3EC-C850-EC51-6F11-58A5F3C8FE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08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15DE55-5C1D-D947-F7A9-D9062D1F1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그림 3" descr="텍스트, 컴퓨터, 전자 기기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E4CE6B7-6894-921D-08BB-8988DD2834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42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8C8569-DACB-8026-FC73-AB1C0F360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컴퓨터, 전자 기기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708501-BB0E-4CC8-4A2C-5FDC5276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73D042-4EB2-9DF5-1CF3-FB55A476B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21731A-8CE2-94A6-1B68-26FC340AF4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2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31055D-698A-E954-238D-8A09AF599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그림 3" descr="텍스트, 컴퓨터, 전자 기기, 전자제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14AE6E9-2ED0-404E-AFF3-0CD66780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76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전자 기기, 스크린샷, 전자제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C17F573-219B-22E3-DBBE-60B47DDD88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59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0</Words>
  <Application>Microsoft Office PowerPoint</Application>
  <PresentationFormat>와이드스크린</PresentationFormat>
  <Paragraphs>0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범수 강</dc:creator>
  <cp:lastModifiedBy>범수 강</cp:lastModifiedBy>
  <cp:revision>59</cp:revision>
  <dcterms:created xsi:type="dcterms:W3CDTF">2025-11-13T08:56:09Z</dcterms:created>
  <dcterms:modified xsi:type="dcterms:W3CDTF">2025-11-15T10:59:54Z</dcterms:modified>
</cp:coreProperties>
</file>